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414" r:id="rId5"/>
    <p:sldId id="416" r:id="rId6"/>
    <p:sldId id="418" r:id="rId7"/>
    <p:sldId id="419" r:id="rId8"/>
    <p:sldId id="420" r:id="rId9"/>
    <p:sldId id="435" r:id="rId10"/>
    <p:sldId id="421" r:id="rId11"/>
    <p:sldId id="422" r:id="rId12"/>
    <p:sldId id="423" r:id="rId13"/>
    <p:sldId id="424" r:id="rId14"/>
    <p:sldId id="425" r:id="rId15"/>
    <p:sldId id="426" r:id="rId16"/>
    <p:sldId id="427" r:id="rId17"/>
    <p:sldId id="428" r:id="rId18"/>
    <p:sldId id="429" r:id="rId19"/>
    <p:sldId id="430" r:id="rId20"/>
    <p:sldId id="431" r:id="rId21"/>
    <p:sldId id="432" r:id="rId22"/>
    <p:sldId id="433" r:id="rId23"/>
    <p:sldId id="417" r:id="rId24"/>
    <p:sldId id="43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1C6F"/>
    <a:srgbClr val="E9410C"/>
    <a:srgbClr val="EE6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 autoAdjust="0"/>
  </p:normalViewPr>
  <p:slideViewPr>
    <p:cSldViewPr snapToGrid="0">
      <p:cViewPr varScale="1">
        <p:scale>
          <a:sx n="55" d="100"/>
          <a:sy n="55" d="100"/>
        </p:scale>
        <p:origin x="634" y="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56CB1-1CEA-41F1-BBCC-BA9A4F6A7F9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E63BB-1FF3-4523-AD9A-5A0D504A48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457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5DD83C-279F-4F95-9439-CB60428B7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4B3C121-28E3-42C8-B7E2-1B3D8996A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A90CE9-6349-4FCC-8795-71675473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72A84E9-3070-4A14-8824-FEF86CA1C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6783F2-CD23-420A-B746-E5C17333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23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169086-3623-4917-80D7-4C342968A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773062F-4C03-4BAF-BFB2-9F11DE19F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6D49B0-E919-4ADD-A045-3A23797B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AE0A8C9-6D9F-430B-AB6E-7ADB3A1F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EA93E5D-737A-48CB-9AEE-9918BB73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2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EECF467-7138-4F5A-AB0A-BF337A7F6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8391624-6FF6-45C8-9B50-47B844DCE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CEE281-D7F3-4036-9789-853CFE753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1B309DD-6A77-4A9D-A7AE-E728640A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81B953-5063-4E0E-BC2A-D49EABEF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0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8E982F9-CB8E-499B-BB3A-72878D62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B61B1FC-0E59-49ED-A118-5748203D7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AAC9F25-BCEF-43A4-988A-46A4D160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48F273-88E2-4F6C-BF93-C0DBAD2C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8FD9D1-AE31-4B98-8306-13FEBE0EC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9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B07BB6-D552-4E86-93F8-462D1A78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E2C7838-9058-4C0C-B1A4-5740F248F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CB0969-131F-487B-A09A-A938E039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F73828-D05B-4466-908B-A64BCB51C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174786-1FD0-4379-A984-350CF598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21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DAF129-0FC2-4E0C-BBE3-2549561DA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E432976-E506-437C-813C-ED1A00718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9D5C444-A0E2-4F39-9A41-A4F9DEC7E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BCDA945-D2A7-4EAA-BC6A-773B818A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B3BD9C3-E535-49F6-81A1-AC90C5714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C7EFE0E-CF67-4C47-BA7C-E0A2F83C2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341D2E-2E23-416B-8091-1FDC7387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CBA6710-BBD2-4BB3-8A81-4CA8DC428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070EB69-3358-451F-AC8C-ADED9149B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DF2919F-29BE-49D9-8B78-9546D61ED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939932D-668A-416D-B1D5-CF6277E30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F759F5C-30E8-406A-A1F5-2A05882F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D146FD9-2897-4336-9733-D18140E5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4BA557B-6B5D-441F-8BA7-A37DADCE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2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F290A2-03BB-48F2-AD64-4695FB32B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2FC1529-C977-4B10-80B5-47827BB8C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13A8B48-1E6E-41E3-B9F0-C5E6BC80F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0F9D042-64F6-4763-90E6-09FF4236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6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29CEE14-0A98-4270-8F93-E958A83C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0E136B6-A9DC-4A48-91CD-FDA02A97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6367AA-690C-4CA6-97ED-A4AF0700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5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4C0006-9088-4734-908D-9FC78805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33C6ADD-1666-4167-B8ED-BC7EBFDAC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AD42DFC-D9D2-4DB9-8E69-4B2D4AA08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AC3E8E4-9143-4778-829B-B78456BF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372DE6-11E7-463E-9C71-2F1214C7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84A7DB-92FC-48B0-994B-332EBB13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97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47A85A-0904-400E-B301-38E3E20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FC8790E-DA0F-48E3-9555-FAC9E45F4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D777ED5-B1C7-4FCE-AA50-49A87E80C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ED2B9CD-1C3B-4415-B503-A5CF98DE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EF731A-FBBD-4324-A854-03FE10F4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44BCC79-698D-4D3D-BE66-358ED86D3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12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9EE6D5-DE5E-43EE-9CE4-F3B338EB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496C6D4-5D41-4959-90FA-66AE3DA4F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980A5FD-77D0-4A3D-8CFE-CFAD334EC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2C4B6-5C68-4B00-8F5A-5549D325B10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34B78D5-F4B8-43B7-99CB-86D06561E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79758B-0D13-44BC-901B-DAC310277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381FB-65E5-43F6-8EBD-0224FE41C8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4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gumanitarii.priem@urfu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gumanitarii.priem@urfu.r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="" xmlns:a16="http://schemas.microsoft.com/office/drawing/2014/main" id="{203067EE-86BD-441E-B1CA-72693607E4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965" y="4836399"/>
            <a:ext cx="4373035" cy="202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6.jpg">
            <a:extLst>
              <a:ext uri="{FF2B5EF4-FFF2-40B4-BE49-F238E27FC236}">
                <a16:creationId xmlns="" xmlns:a16="http://schemas.microsoft.com/office/drawing/2014/main" id="{9C91688E-68FA-495E-8002-57D76BAF7E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36891" cy="21224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r>
              <a:rPr lang="ru-RU" b="1" dirty="0" smtClean="0">
                <a:solidFill>
                  <a:srgbClr val="611C6F"/>
                </a:solidFill>
                <a:latin typeface="+mn-lt"/>
              </a:rPr>
              <a:t>Религиоведение: </a:t>
            </a:r>
            <a:r>
              <a:rPr lang="ru-RU" b="1" dirty="0">
                <a:solidFill>
                  <a:srgbClr val="611C6F"/>
                </a:solidFill>
                <a:latin typeface="+mn-lt"/>
              </a:rPr>
              <a:t/>
            </a:r>
            <a:br>
              <a:rPr lang="ru-RU" b="1" dirty="0">
                <a:solidFill>
                  <a:srgbClr val="611C6F"/>
                </a:solidFill>
                <a:latin typeface="+mn-lt"/>
              </a:rPr>
            </a:br>
            <a:r>
              <a:rPr lang="ru-RU" sz="3000" b="1" dirty="0">
                <a:solidFill>
                  <a:srgbClr val="611C6F"/>
                </a:solidFill>
                <a:latin typeface="+mn-lt"/>
              </a:rPr>
              <a:t>контакты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0BC812-78F8-43C5-9275-D6AD8D32D3F0}"/>
              </a:ext>
            </a:extLst>
          </p:cNvPr>
          <p:cNvSpPr/>
          <p:nvPr/>
        </p:nvSpPr>
        <p:spPr>
          <a:xfrm rot="10800000" flipV="1">
            <a:off x="850374" y="4100677"/>
            <a:ext cx="43730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9410C"/>
                </a:solidFill>
                <a:ea typeface="Calibri Light"/>
                <a:cs typeface="Calibri Light"/>
                <a:sym typeface="Calibri Light"/>
              </a:rPr>
              <a:t>Отборочная комиссия:</a:t>
            </a:r>
            <a:endParaRPr lang="en-US" sz="2400" b="1" dirty="0">
              <a:solidFill>
                <a:srgbClr val="E9410C"/>
              </a:solidFill>
              <a:ea typeface="Calibri Light"/>
              <a:cs typeface="Calibri Light"/>
              <a:sym typeface="Calibri Light"/>
            </a:endParaRPr>
          </a:p>
          <a:p>
            <a:r>
              <a:rPr lang="ru-RU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Ленина, 51, ауд. 207</a:t>
            </a:r>
          </a:p>
          <a:p>
            <a:r>
              <a:rPr lang="ru-RU" sz="2400" b="1" dirty="0">
                <a:solidFill>
                  <a:srgbClr val="611C6F"/>
                </a:solidFill>
                <a:cs typeface="Calibri Light"/>
              </a:rPr>
              <a:t>+7-912-605-78-52</a:t>
            </a:r>
          </a:p>
          <a:p>
            <a:r>
              <a:rPr lang="ru-RU" sz="2400" b="1" dirty="0">
                <a:solidFill>
                  <a:srgbClr val="611C6F"/>
                </a:solidFill>
                <a:cs typeface="Calibri Light"/>
              </a:rPr>
              <a:t>+7-965-500-45-05</a:t>
            </a:r>
          </a:p>
          <a:p>
            <a:r>
              <a:rPr lang="ru-RU" sz="2400" b="1" dirty="0">
                <a:solidFill>
                  <a:srgbClr val="611C6F"/>
                </a:solidFill>
                <a:cs typeface="Calibri Light"/>
              </a:rPr>
              <a:t>+7(343)389-97-30</a:t>
            </a:r>
          </a:p>
          <a:p>
            <a:r>
              <a:rPr lang="en-US" sz="2400" b="1" dirty="0">
                <a:solidFill>
                  <a:srgbClr val="611C6F"/>
                </a:solidFill>
                <a:cs typeface="Calibri Light"/>
                <a:sym typeface="Calibri Light"/>
                <a:hlinkClick r:id="rId4"/>
              </a:rPr>
              <a:t>gumanitarii.priem@urfu.ru</a:t>
            </a:r>
            <a:endParaRPr lang="ru-RU" sz="2400" b="1" dirty="0">
              <a:solidFill>
                <a:srgbClr val="611C6F"/>
              </a:solidFill>
              <a:cs typeface="Calibri Light"/>
              <a:sym typeface="Calibri Light"/>
            </a:endParaRPr>
          </a:p>
          <a:p>
            <a:endParaRPr lang="ru-RU" sz="2400" b="1" dirty="0">
              <a:solidFill>
                <a:srgbClr val="611C6F"/>
              </a:solidFill>
              <a:ea typeface="Calibri Light"/>
              <a:cs typeface="Calibri Light"/>
              <a:sym typeface="Calibri Ligh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2169622-BE70-411A-AA7F-E1E1C7BD600A}"/>
              </a:ext>
            </a:extLst>
          </p:cNvPr>
          <p:cNvSpPr/>
          <p:nvPr/>
        </p:nvSpPr>
        <p:spPr>
          <a:xfrm>
            <a:off x="7685592" y="3185877"/>
            <a:ext cx="1495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11C6F"/>
                </a:solidFill>
              </a:rPr>
              <a:t>ugi_urfu</a:t>
            </a:r>
            <a:endParaRPr lang="ru-RU" sz="2400" b="1" dirty="0">
              <a:solidFill>
                <a:srgbClr val="611C6F"/>
              </a:solidFill>
            </a:endParaRPr>
          </a:p>
        </p:txBody>
      </p:sp>
      <p:pic>
        <p:nvPicPr>
          <p:cNvPr id="4100" name="Picture 4" descr="ÐÐ°ÑÑÐ¸Ð½ÐºÐ¸ Ð¿Ð¾ Ð·Ð°Ð¿ÑÐ¾ÑÑ instagram logo">
            <a:extLst>
              <a:ext uri="{FF2B5EF4-FFF2-40B4-BE49-F238E27FC236}">
                <a16:creationId xmlns="" xmlns:a16="http://schemas.microsoft.com/office/drawing/2014/main" id="{5B087D08-D7DB-4671-B9AB-11CDAD69A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75" y="3837165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vk logo">
            <a:extLst>
              <a:ext uri="{FF2B5EF4-FFF2-40B4-BE49-F238E27FC236}">
                <a16:creationId xmlns="" xmlns:a16="http://schemas.microsoft.com/office/drawing/2014/main" id="{CBA62F01-9F52-4F34-9D7E-6E4CF026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75" y="3237000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C37C95B-8C49-4BA4-8F90-2FF4511142AD}"/>
              </a:ext>
            </a:extLst>
          </p:cNvPr>
          <p:cNvSpPr/>
          <p:nvPr/>
        </p:nvSpPr>
        <p:spPr>
          <a:xfrm>
            <a:off x="7685592" y="3794557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11C6F"/>
                </a:solidFill>
              </a:rPr>
              <a:t>ugi_urfu</a:t>
            </a:r>
            <a:endParaRPr lang="ru-RU" sz="2400" b="1" dirty="0">
              <a:solidFill>
                <a:srgbClr val="611C6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687B689-B333-479D-9867-1913832D9B7B}"/>
              </a:ext>
            </a:extLst>
          </p:cNvPr>
          <p:cNvSpPr/>
          <p:nvPr/>
        </p:nvSpPr>
        <p:spPr>
          <a:xfrm>
            <a:off x="6968594" y="2724212"/>
            <a:ext cx="344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9410C"/>
                </a:solidFill>
              </a:rPr>
              <a:t>Мы в социальных сетях: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A32BD8-233A-4D5B-B856-E004CE34B716}"/>
              </a:ext>
            </a:extLst>
          </p:cNvPr>
          <p:cNvSpPr/>
          <p:nvPr/>
        </p:nvSpPr>
        <p:spPr>
          <a:xfrm>
            <a:off x="850373" y="1997839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E9410C"/>
                </a:solidFill>
                <a:ea typeface="Calibri Light"/>
                <a:cs typeface="Calibri Light"/>
                <a:sym typeface="Calibri Light"/>
              </a:rPr>
              <a:t>Официальный сайт: </a:t>
            </a:r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urgi.urfu.ru</a:t>
            </a:r>
          </a:p>
          <a:p>
            <a:pPr lvl="0"/>
            <a:r>
              <a:rPr lang="ru-RU" sz="2400" b="1" dirty="0">
                <a:solidFill>
                  <a:srgbClr val="E9410C"/>
                </a:solidFill>
                <a:ea typeface="Calibri Light"/>
                <a:cs typeface="Calibri Light"/>
                <a:sym typeface="Calibri Light"/>
              </a:rPr>
              <a:t>Раздел для абитуриентов «Как поступить?»:</a:t>
            </a:r>
          </a:p>
          <a:p>
            <a:pPr lvl="0"/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urgi.urfu.ru/</a:t>
            </a:r>
            <a:r>
              <a:rPr lang="en-US" sz="2400" b="1" dirty="0" err="1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ru</a:t>
            </a:r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/</a:t>
            </a:r>
            <a:r>
              <a:rPr lang="en-US" sz="2400" b="1" dirty="0" err="1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kak-postupit</a:t>
            </a:r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/</a:t>
            </a:r>
            <a:endParaRPr lang="ru-RU" sz="2400" b="1" dirty="0">
              <a:solidFill>
                <a:srgbClr val="611C6F"/>
              </a:solidFill>
              <a:ea typeface="Calibri Light"/>
              <a:cs typeface="Calibri Light"/>
              <a:sym typeface="Calibri Light"/>
            </a:endParaRPr>
          </a:p>
        </p:txBody>
      </p:sp>
      <p:pic>
        <p:nvPicPr>
          <p:cNvPr id="4104" name="Picture 8" descr="ÐÐ°ÑÑÐ¸Ð½ÐºÐ¸ Ð¿Ð¾ Ð·Ð°Ð¿ÑÐ¾ÑÑ facebook logo">
            <a:extLst>
              <a:ext uri="{FF2B5EF4-FFF2-40B4-BE49-F238E27FC236}">
                <a16:creationId xmlns="" xmlns:a16="http://schemas.microsoft.com/office/drawing/2014/main" id="{FED79F14-A146-4047-AB1E-B5DBA4A3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75" y="4431462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87F3B182-8A92-426C-843B-8C5C35618BCF}"/>
              </a:ext>
            </a:extLst>
          </p:cNvPr>
          <p:cNvSpPr/>
          <p:nvPr/>
        </p:nvSpPr>
        <p:spPr>
          <a:xfrm>
            <a:off x="7685592" y="4384610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11C6F"/>
                </a:solidFill>
              </a:rPr>
              <a:t>i</a:t>
            </a:r>
            <a:r>
              <a:rPr lang="ru-RU" sz="2400" b="1" dirty="0" err="1">
                <a:solidFill>
                  <a:srgbClr val="611C6F"/>
                </a:solidFill>
              </a:rPr>
              <a:t>gniurfu</a:t>
            </a:r>
            <a:endParaRPr lang="ru-RU" sz="2400" b="1" dirty="0">
              <a:solidFill>
                <a:srgbClr val="611C6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B15B21-2FE9-44AA-BA16-F5B9E95F74A7}"/>
              </a:ext>
            </a:extLst>
          </p:cNvPr>
          <p:cNvSpPr txBox="1"/>
          <p:nvPr/>
        </p:nvSpPr>
        <p:spPr>
          <a:xfrm>
            <a:off x="3887820" y="1423795"/>
            <a:ext cx="6516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ЭТОМ СЛАЙДЕ МОЖНО ВСТАВИТЬ ССЫЛКИ НА СОЦСЕТИ И КОНТАКТЫ РОПОВ/ОТВЕТСТВЕННЫХ ЗА ПРИЕМ, СТРАНИЦЫ ДЕПАРТАМЕНТОВ И НАПРАВЛЕНИЙ, ТЕКУЩИХ ОНЛАЙН МЕРОПРИЯТИЙ, ТИПА ШКОЛЫ ЮНОГО … И Т.Д.</a:t>
            </a:r>
          </a:p>
          <a:p>
            <a:r>
              <a:rPr lang="ru-RU" dirty="0"/>
              <a:t>ИНСТИТУТСКИЕ КОНТАКТЫ МОЖНО ОСТАВИТЬ, МОЖНО УБРАТЬ.</a:t>
            </a:r>
          </a:p>
        </p:txBody>
      </p:sp>
      <p:pic>
        <p:nvPicPr>
          <p:cNvPr id="15" name="Рисунок 14" descr="Первый слайд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5" name="Рисунок 4" descr="8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4" name="Рисунок 3" descr="9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5" name="Рисунок 4" descr="10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4" name="Рисунок 3" descr="11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5" name="Рисунок 4" descr="12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7" name="Рисунок 6" descr="13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9" name="Рисунок 8" descr="14 слайд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4" name="Рисунок 3" descr="15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5" name="Рисунок 4" descr="16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4" name="Рисунок 3" descr="18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19" name="Рисунок 18" descr="2 слайд_РЕ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="" xmlns:a16="http://schemas.microsoft.com/office/drawing/2014/main" id="{203067EE-86BD-441E-B1CA-72693607E4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965" y="4836399"/>
            <a:ext cx="4373035" cy="202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6.jpg">
            <a:extLst>
              <a:ext uri="{FF2B5EF4-FFF2-40B4-BE49-F238E27FC236}">
                <a16:creationId xmlns="" xmlns:a16="http://schemas.microsoft.com/office/drawing/2014/main" id="{9C91688E-68FA-495E-8002-57D76BAF7E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6"/>
            <a:ext cx="3036891" cy="21224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r>
              <a:rPr lang="ru-RU" sz="3000" b="1" dirty="0" smtClean="0">
                <a:solidFill>
                  <a:srgbClr val="611C6F"/>
                </a:solidFill>
              </a:rPr>
              <a:t>УРАЛЬСКИЙ ГУМАНИТАРНЫЙ ИНСТИТУТ: </a:t>
            </a:r>
            <a:br>
              <a:rPr lang="ru-RU" sz="3000" b="1" dirty="0" smtClean="0">
                <a:solidFill>
                  <a:srgbClr val="611C6F"/>
                </a:solidFill>
              </a:rPr>
            </a:br>
            <a:r>
              <a:rPr lang="ru-RU" sz="3000" b="1" dirty="0" smtClean="0">
                <a:solidFill>
                  <a:srgbClr val="611C6F"/>
                </a:solidFill>
              </a:rPr>
              <a:t>контакты</a:t>
            </a: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0BC812-78F8-43C5-9275-D6AD8D32D3F0}"/>
              </a:ext>
            </a:extLst>
          </p:cNvPr>
          <p:cNvSpPr/>
          <p:nvPr/>
        </p:nvSpPr>
        <p:spPr>
          <a:xfrm rot="10800000" flipV="1">
            <a:off x="850374" y="4100677"/>
            <a:ext cx="43730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9410C"/>
                </a:solidFill>
                <a:ea typeface="Calibri Light"/>
                <a:cs typeface="Calibri Light"/>
                <a:sym typeface="Calibri Light"/>
              </a:rPr>
              <a:t>Отборочная комиссия:</a:t>
            </a:r>
            <a:endParaRPr lang="en-US" sz="2400" b="1" dirty="0">
              <a:solidFill>
                <a:srgbClr val="E9410C"/>
              </a:solidFill>
              <a:ea typeface="Calibri Light"/>
              <a:cs typeface="Calibri Light"/>
              <a:sym typeface="Calibri Light"/>
            </a:endParaRPr>
          </a:p>
          <a:p>
            <a:r>
              <a:rPr lang="ru-RU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Ленина, 51, ауд. 207</a:t>
            </a:r>
          </a:p>
          <a:p>
            <a:r>
              <a:rPr lang="ru-RU" sz="2400" b="1" dirty="0">
                <a:solidFill>
                  <a:srgbClr val="611C6F"/>
                </a:solidFill>
                <a:cs typeface="Calibri Light"/>
              </a:rPr>
              <a:t>+7-912-605-78-52</a:t>
            </a:r>
          </a:p>
          <a:p>
            <a:r>
              <a:rPr lang="ru-RU" sz="2400" b="1" dirty="0">
                <a:solidFill>
                  <a:srgbClr val="611C6F"/>
                </a:solidFill>
                <a:cs typeface="Calibri Light"/>
              </a:rPr>
              <a:t>+7-965-500-45-05</a:t>
            </a:r>
          </a:p>
          <a:p>
            <a:r>
              <a:rPr lang="ru-RU" sz="2400" b="1" dirty="0">
                <a:solidFill>
                  <a:srgbClr val="611C6F"/>
                </a:solidFill>
                <a:cs typeface="Calibri Light"/>
              </a:rPr>
              <a:t>+7(343)389-97-30</a:t>
            </a:r>
          </a:p>
          <a:p>
            <a:r>
              <a:rPr lang="en-US" sz="2400" b="1" dirty="0">
                <a:solidFill>
                  <a:srgbClr val="611C6F"/>
                </a:solidFill>
                <a:cs typeface="Calibri Light"/>
                <a:sym typeface="Calibri Light"/>
                <a:hlinkClick r:id="rId4"/>
              </a:rPr>
              <a:t>gumanitarii.priem@urfu.ru</a:t>
            </a:r>
            <a:endParaRPr lang="ru-RU" sz="2400" b="1" dirty="0">
              <a:solidFill>
                <a:srgbClr val="611C6F"/>
              </a:solidFill>
              <a:cs typeface="Calibri Light"/>
              <a:sym typeface="Calibri Light"/>
            </a:endParaRPr>
          </a:p>
          <a:p>
            <a:endParaRPr lang="ru-RU" sz="2400" b="1" dirty="0">
              <a:solidFill>
                <a:srgbClr val="611C6F"/>
              </a:solidFill>
              <a:ea typeface="Calibri Light"/>
              <a:cs typeface="Calibri Light"/>
              <a:sym typeface="Calibri Ligh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2169622-BE70-411A-AA7F-E1E1C7BD600A}"/>
              </a:ext>
            </a:extLst>
          </p:cNvPr>
          <p:cNvSpPr/>
          <p:nvPr/>
        </p:nvSpPr>
        <p:spPr>
          <a:xfrm>
            <a:off x="7685592" y="3185877"/>
            <a:ext cx="1495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11C6F"/>
                </a:solidFill>
              </a:rPr>
              <a:t>ugi_urfu</a:t>
            </a:r>
            <a:endParaRPr lang="ru-RU" sz="2400" b="1" dirty="0">
              <a:solidFill>
                <a:srgbClr val="611C6F"/>
              </a:solidFill>
            </a:endParaRPr>
          </a:p>
        </p:txBody>
      </p:sp>
      <p:pic>
        <p:nvPicPr>
          <p:cNvPr id="4100" name="Picture 4" descr="ÐÐ°ÑÑÐ¸Ð½ÐºÐ¸ Ð¿Ð¾ Ð·Ð°Ð¿ÑÐ¾ÑÑ instagram logo">
            <a:extLst>
              <a:ext uri="{FF2B5EF4-FFF2-40B4-BE49-F238E27FC236}">
                <a16:creationId xmlns="" xmlns:a16="http://schemas.microsoft.com/office/drawing/2014/main" id="{5B087D08-D7DB-4671-B9AB-11CDAD69A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75" y="3837165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vk logo">
            <a:extLst>
              <a:ext uri="{FF2B5EF4-FFF2-40B4-BE49-F238E27FC236}">
                <a16:creationId xmlns="" xmlns:a16="http://schemas.microsoft.com/office/drawing/2014/main" id="{CBA62F01-9F52-4F34-9D7E-6E4CF026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75" y="3237000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C37C95B-8C49-4BA4-8F90-2FF4511142AD}"/>
              </a:ext>
            </a:extLst>
          </p:cNvPr>
          <p:cNvSpPr/>
          <p:nvPr/>
        </p:nvSpPr>
        <p:spPr>
          <a:xfrm>
            <a:off x="7685592" y="3794557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11C6F"/>
                </a:solidFill>
              </a:rPr>
              <a:t>ugi_urfu</a:t>
            </a:r>
            <a:endParaRPr lang="ru-RU" sz="2400" b="1" dirty="0">
              <a:solidFill>
                <a:srgbClr val="611C6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687B689-B333-479D-9867-1913832D9B7B}"/>
              </a:ext>
            </a:extLst>
          </p:cNvPr>
          <p:cNvSpPr/>
          <p:nvPr/>
        </p:nvSpPr>
        <p:spPr>
          <a:xfrm>
            <a:off x="6968594" y="2724212"/>
            <a:ext cx="344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9410C"/>
                </a:solidFill>
              </a:rPr>
              <a:t>Мы в социальных сетях: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A32BD8-233A-4D5B-B856-E004CE34B716}"/>
              </a:ext>
            </a:extLst>
          </p:cNvPr>
          <p:cNvSpPr/>
          <p:nvPr/>
        </p:nvSpPr>
        <p:spPr>
          <a:xfrm>
            <a:off x="850373" y="1997839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E9410C"/>
                </a:solidFill>
                <a:ea typeface="Calibri Light"/>
                <a:cs typeface="Calibri Light"/>
                <a:sym typeface="Calibri Light"/>
              </a:rPr>
              <a:t>Официальный сайт: </a:t>
            </a:r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urgi.urfu.ru</a:t>
            </a:r>
          </a:p>
          <a:p>
            <a:pPr lvl="0"/>
            <a:r>
              <a:rPr lang="ru-RU" sz="2400" b="1" dirty="0">
                <a:solidFill>
                  <a:srgbClr val="E9410C"/>
                </a:solidFill>
                <a:ea typeface="Calibri Light"/>
                <a:cs typeface="Calibri Light"/>
                <a:sym typeface="Calibri Light"/>
              </a:rPr>
              <a:t>Раздел для абитуриентов «Как поступить?»:</a:t>
            </a:r>
          </a:p>
          <a:p>
            <a:pPr lvl="0"/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urgi.urfu.ru/</a:t>
            </a:r>
            <a:r>
              <a:rPr lang="en-US" sz="2400" b="1" dirty="0" err="1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ru</a:t>
            </a:r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/</a:t>
            </a:r>
            <a:r>
              <a:rPr lang="en-US" sz="2400" b="1" dirty="0" err="1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kak-postupit</a:t>
            </a:r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/</a:t>
            </a:r>
            <a:endParaRPr lang="ru-RU" sz="2400" b="1" dirty="0">
              <a:solidFill>
                <a:srgbClr val="611C6F"/>
              </a:solidFill>
              <a:ea typeface="Calibri Light"/>
              <a:cs typeface="Calibri Light"/>
              <a:sym typeface="Calibri Light"/>
            </a:endParaRPr>
          </a:p>
        </p:txBody>
      </p:sp>
      <p:pic>
        <p:nvPicPr>
          <p:cNvPr id="4104" name="Picture 8" descr="ÐÐ°ÑÑÐ¸Ð½ÐºÐ¸ Ð¿Ð¾ Ð·Ð°Ð¿ÑÐ¾ÑÑ facebook logo">
            <a:extLst>
              <a:ext uri="{FF2B5EF4-FFF2-40B4-BE49-F238E27FC236}">
                <a16:creationId xmlns="" xmlns:a16="http://schemas.microsoft.com/office/drawing/2014/main" id="{FED79F14-A146-4047-AB1E-B5DBA4A3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75" y="4431462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87F3B182-8A92-426C-843B-8C5C35618BCF}"/>
              </a:ext>
            </a:extLst>
          </p:cNvPr>
          <p:cNvSpPr/>
          <p:nvPr/>
        </p:nvSpPr>
        <p:spPr>
          <a:xfrm>
            <a:off x="7685592" y="4384610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11C6F"/>
                </a:solidFill>
              </a:rPr>
              <a:t>i</a:t>
            </a:r>
            <a:r>
              <a:rPr lang="ru-RU" sz="2400" b="1" dirty="0" err="1">
                <a:solidFill>
                  <a:srgbClr val="611C6F"/>
                </a:solidFill>
              </a:rPr>
              <a:t>gniurfu</a:t>
            </a:r>
            <a:endParaRPr lang="ru-RU" sz="2400" b="1" dirty="0">
              <a:solidFill>
                <a:srgbClr val="611C6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42002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="" xmlns:a16="http://schemas.microsoft.com/office/drawing/2014/main" id="{203067EE-86BD-441E-B1CA-72693607E4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965" y="4836399"/>
            <a:ext cx="4373035" cy="202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6.jpg">
            <a:extLst>
              <a:ext uri="{FF2B5EF4-FFF2-40B4-BE49-F238E27FC236}">
                <a16:creationId xmlns="" xmlns:a16="http://schemas.microsoft.com/office/drawing/2014/main" id="{9C91688E-68FA-495E-8002-57D76BAF7E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6"/>
            <a:ext cx="3036891" cy="21224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r>
              <a:rPr lang="ru-RU" sz="3000" b="1" dirty="0" smtClean="0">
                <a:solidFill>
                  <a:srgbClr val="611C6F"/>
                </a:solidFill>
              </a:rPr>
              <a:t>УРАЛЬСКИЙ ГУМАНИТАРНЫЙ ИНСТИТУТ: </a:t>
            </a:r>
            <a:br>
              <a:rPr lang="ru-RU" sz="3000" b="1" dirty="0" smtClean="0">
                <a:solidFill>
                  <a:srgbClr val="611C6F"/>
                </a:solidFill>
              </a:rPr>
            </a:br>
            <a:r>
              <a:rPr lang="ru-RU" sz="3000" b="1" dirty="0" smtClean="0">
                <a:solidFill>
                  <a:srgbClr val="611C6F"/>
                </a:solidFill>
              </a:rPr>
              <a:t>контакты</a:t>
            </a: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2169622-BE70-411A-AA7F-E1E1C7BD600A}"/>
              </a:ext>
            </a:extLst>
          </p:cNvPr>
          <p:cNvSpPr/>
          <p:nvPr/>
        </p:nvSpPr>
        <p:spPr>
          <a:xfrm>
            <a:off x="7581089" y="4309283"/>
            <a:ext cx="3587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https://vk.com/kaf.religio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102" name="Picture 6" descr="ÐÐ°ÑÑÐ¸Ð½ÐºÐ¸ Ð¿Ð¾ Ð·Ð°Ð¿ÑÐ¾ÑÑ vk logo">
            <a:extLst>
              <a:ext uri="{FF2B5EF4-FFF2-40B4-BE49-F238E27FC236}">
                <a16:creationId xmlns="" xmlns:a16="http://schemas.microsoft.com/office/drawing/2014/main" id="{CBA62F01-9F52-4F34-9D7E-6E4CF026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72" y="4360406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687B689-B333-479D-9867-1913832D9B7B}"/>
              </a:ext>
            </a:extLst>
          </p:cNvPr>
          <p:cNvSpPr/>
          <p:nvPr/>
        </p:nvSpPr>
        <p:spPr>
          <a:xfrm>
            <a:off x="7007783" y="3004457"/>
            <a:ext cx="3659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E9410C"/>
                </a:solidFill>
              </a:rPr>
              <a:t>Кафедра религиоведения</a:t>
            </a:r>
          </a:p>
          <a:p>
            <a:r>
              <a:rPr lang="ru-RU" sz="2400" b="1" dirty="0" smtClean="0">
                <a:solidFill>
                  <a:srgbClr val="E9410C"/>
                </a:solidFill>
              </a:rPr>
              <a:t>в </a:t>
            </a:r>
            <a:r>
              <a:rPr lang="ru-RU" sz="2400" b="1" dirty="0">
                <a:solidFill>
                  <a:srgbClr val="E9410C"/>
                </a:solidFill>
              </a:rPr>
              <a:t>социальных сетях: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42002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363" y="2181672"/>
            <a:ext cx="3889895" cy="36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7" name="Рисунок 6" descr="3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7" name="Рисунок 6" descr="3 слайд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7" name="Рисунок 6" descr="4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4" name="Рисунок 3" descr="5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8" name="Рисунок 7" descr="6 слайд_2_РЕ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7" name="Рисунок 6" descr="6 слайд_2_РЕ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9073008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pic>
        <p:nvPicPr>
          <p:cNvPr id="4" name="Рисунок 3" descr="7 слайд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" y="0"/>
            <a:ext cx="1215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0088D9E651CC43880262FB0EBD9AA0" ma:contentTypeVersion="13" ma:contentTypeDescription="Create a new document." ma:contentTypeScope="" ma:versionID="f10d80daee4019e1d1ea2e192f31c5a1">
  <xsd:schema xmlns:xsd="http://www.w3.org/2001/XMLSchema" xmlns:xs="http://www.w3.org/2001/XMLSchema" xmlns:p="http://schemas.microsoft.com/office/2006/metadata/properties" xmlns:ns3="10ef61af-fa3f-401b-9777-721345add239" xmlns:ns4="b3c34ccd-8bf5-4be4-8d09-56bb475ff741" targetNamespace="http://schemas.microsoft.com/office/2006/metadata/properties" ma:root="true" ma:fieldsID="725d6ed04843646837b5afe96473f963" ns3:_="" ns4:_="">
    <xsd:import namespace="10ef61af-fa3f-401b-9777-721345add239"/>
    <xsd:import namespace="b3c34ccd-8bf5-4be4-8d09-56bb475ff7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f61af-fa3f-401b-9777-721345add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34ccd-8bf5-4be4-8d09-56bb475ff74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A676B4-3F97-47EB-ABE5-993917F84C6E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b3c34ccd-8bf5-4be4-8d09-56bb475ff741"/>
    <ds:schemaRef ds:uri="http://schemas.microsoft.com/office/infopath/2007/PartnerControls"/>
    <ds:schemaRef ds:uri="http://schemas.openxmlformats.org/package/2006/metadata/core-properties"/>
    <ds:schemaRef ds:uri="10ef61af-fa3f-401b-9777-721345add239"/>
  </ds:schemaRefs>
</ds:datastoreItem>
</file>

<file path=customXml/itemProps2.xml><?xml version="1.0" encoding="utf-8"?>
<ds:datastoreItem xmlns:ds="http://schemas.openxmlformats.org/officeDocument/2006/customXml" ds:itemID="{6A108A18-AC7E-4A74-BE3D-F87FB7A3BA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ef61af-fa3f-401b-9777-721345add239"/>
    <ds:schemaRef ds:uri="b3c34ccd-8bf5-4be4-8d09-56bb475ff7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184D5F-BC6E-4390-92B1-28B92E01AD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135</Words>
  <Application>Microsoft Office PowerPoint</Application>
  <PresentationFormat>Широкоэкранный</PresentationFormat>
  <Paragraphs>36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Религиоведение:  контакты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УРАЛЬСКИЙ ГУМАНИТАРНЫЙ ИНСТИТУТ:  контакты</vt:lpstr>
      <vt:lpstr>УРАЛЬСКИЙ ГУМАНИТАРНЫЙ ИНСТИТУТ:  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программа История</dc:title>
  <dc:creator>Палкин Александр Сергеевич</dc:creator>
  <cp:lastModifiedBy>HP</cp:lastModifiedBy>
  <cp:revision>34</cp:revision>
  <dcterms:created xsi:type="dcterms:W3CDTF">2020-04-23T05:31:27Z</dcterms:created>
  <dcterms:modified xsi:type="dcterms:W3CDTF">2020-04-29T15:41:55Z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0x010100000088D9E651CC43880262FB0EBD9AA0</vt:lpwstr>
  </property>
</Properties>
</file>